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[AnimatedCharts-Transactions.xlsx]South America!PivotTable2</c:name>
    <c:fmtId val="34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rgbClr val="0070C0"/>
          </a:solidFill>
        </c:spPr>
        <c:marker>
          <c:symbol val="none"/>
        </c:marker>
      </c:pivotFmt>
      <c:pivotFmt>
        <c:idx val="11"/>
        <c:spPr>
          <a:solidFill>
            <a:srgbClr val="00B050"/>
          </a:solidFill>
        </c:spPr>
        <c:marker>
          <c:symbol val="none"/>
        </c:marker>
      </c:pivotFmt>
      <c:pivotFmt>
        <c:idx val="12"/>
        <c:spPr>
          <a:solidFill>
            <a:srgbClr val="00B050"/>
          </a:solidFill>
        </c:spPr>
        <c:marker>
          <c:symbol val="none"/>
        </c:marker>
      </c:pivotFmt>
      <c:pivotFmt>
        <c:idx val="13"/>
        <c:spPr>
          <a:solidFill>
            <a:srgbClr val="00B050"/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'South America'!$B$3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'South America'!$A$4:$A$8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'South America'!$B$4:$B$8</c:f>
              <c:numCache>
                <c:formatCode>General</c:formatCode>
                <c:ptCount val="4"/>
                <c:pt idx="0">
                  <c:v>538794</c:v>
                </c:pt>
                <c:pt idx="1">
                  <c:v>451338</c:v>
                </c:pt>
                <c:pt idx="2">
                  <c:v>445601</c:v>
                </c:pt>
                <c:pt idx="3">
                  <c:v>391023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78592"/>
        <c:axId val="49702400"/>
      </c:barChart>
      <c:catAx>
        <c:axId val="49678592"/>
        <c:scaling>
          <c:orientation val="minMax"/>
        </c:scaling>
        <c:delete val="0"/>
        <c:axPos val="b"/>
        <c:majorTickMark val="out"/>
        <c:minorTickMark val="none"/>
        <c:tickLblPos val="nextTo"/>
        <c:crossAx val="49702400"/>
        <c:crosses val="autoZero"/>
        <c:auto val="1"/>
        <c:lblAlgn val="ctr"/>
        <c:lblOffset val="100"/>
        <c:noMultiLvlLbl val="0"/>
      </c:catAx>
      <c:valAx>
        <c:axId val="49702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785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4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South </a:t>
            </a:r>
            <a:r>
              <a:rPr lang="en-US" dirty="0" smtClean="0"/>
              <a:t>America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42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El"/>
        </p:bldSub>
      </p:bldGraphic>
    </p:bldLst>
  </p:timing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nk4by3" id="{89F6F3CC-53E1-4CA4-BAC6-F7B147294364}" vid="{465A6503-2E39-4237-95C9-5138ED9B7F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54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Quarterly Sales – South America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Esquibel</dc:creator>
  <cp:lastModifiedBy>Melissa Esquibel</cp:lastModifiedBy>
  <cp:revision>8</cp:revision>
  <dcterms:created xsi:type="dcterms:W3CDTF">2016-05-22T18:16:08Z</dcterms:created>
  <dcterms:modified xsi:type="dcterms:W3CDTF">2016-05-22T20:19:01Z</dcterms:modified>
</cp:coreProperties>
</file>