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4" y="-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pivotSource>
    <c:name>[AnimatedCharts-Transactions.xlsx]North America!PivotTable2</c:name>
    <c:fmtId val="32"/>
  </c:pivotSource>
  <c:chart>
    <c:autoTitleDeleted val="1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spPr>
          <a:solidFill>
            <a:schemeClr val="accent6">
              <a:lumMod val="75000"/>
            </a:schemeClr>
          </a:solidFill>
        </c:spPr>
        <c:marker>
          <c:symbol val="none"/>
        </c:marker>
      </c:pivotFmt>
      <c:pivotFmt>
        <c:idx val="10"/>
        <c:spPr>
          <a:solidFill>
            <a:srgbClr val="0070C0"/>
          </a:solidFill>
        </c:spPr>
        <c:marker>
          <c:symbol val="none"/>
        </c:marker>
      </c:pivotFmt>
      <c:pivotFmt>
        <c:idx val="11"/>
        <c:spPr>
          <a:solidFill>
            <a:srgbClr val="0070C0"/>
          </a:solidFill>
        </c:spPr>
        <c:marker>
          <c:symbol val="none"/>
        </c:marker>
      </c:pivotFmt>
      <c:pivotFmt>
        <c:idx val="12"/>
        <c:spPr>
          <a:solidFill>
            <a:srgbClr val="0070C0"/>
          </a:solidFill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'North America'!$B$3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'North America'!$A$4:$A$8</c:f>
              <c:strCache>
                <c:ptCount val="4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</c:strCache>
            </c:strRef>
          </c:cat>
          <c:val>
            <c:numRef>
              <c:f>'North America'!$B$4:$B$8</c:f>
              <c:numCache>
                <c:formatCode>General</c:formatCode>
                <c:ptCount val="4"/>
                <c:pt idx="0">
                  <c:v>538794</c:v>
                </c:pt>
                <c:pt idx="1">
                  <c:v>451338</c:v>
                </c:pt>
                <c:pt idx="2">
                  <c:v>445601</c:v>
                </c:pt>
                <c:pt idx="3">
                  <c:v>391023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0764672"/>
        <c:axId val="140766208"/>
      </c:barChart>
      <c:catAx>
        <c:axId val="140764672"/>
        <c:scaling>
          <c:orientation val="minMax"/>
        </c:scaling>
        <c:delete val="0"/>
        <c:axPos val="b"/>
        <c:majorTickMark val="out"/>
        <c:minorTickMark val="none"/>
        <c:tickLblPos val="nextTo"/>
        <c:crossAx val="140766208"/>
        <c:crosses val="autoZero"/>
        <c:auto val="1"/>
        <c:lblAlgn val="ctr"/>
        <c:lblOffset val="100"/>
        <c:noMultiLvlLbl val="0"/>
      </c:catAx>
      <c:valAx>
        <c:axId val="140766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40764672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8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5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0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29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75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34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26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989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9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2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54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4E7E-8F98-4E34-AF4E-AB9B5B2DD98A}" type="datetimeFigureOut">
              <a:rPr lang="en-US" smtClean="0"/>
              <a:t>6/7/2016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D5A15-5606-4A2D-8075-C2C9997D9A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4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dirty="0"/>
              <a:t>Quarterly Sales – North </a:t>
            </a:r>
            <a:r>
              <a:rPr lang="en-US" dirty="0" smtClean="0"/>
              <a:t>America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17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0" dur="2000"/>
                                        <p:tgtEl>
                                          <p:spTgt spid="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Chart bld="category"/>
        </p:bldSub>
      </p:bldGraphic>
      <p:bldGraphic spid="6" grpId="1">
        <p:bldSub>
          <a:bldChart bld="category"/>
        </p:bldSub>
      </p:bldGraphic>
    </p:bldLst>
  </p:timing>
</p:sld>
</file>

<file path=ppt/theme/theme1.xml><?xml version="1.0" encoding="utf-8"?>
<a:theme xmlns:a="http://schemas.openxmlformats.org/drawingml/2006/main" name="Default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lank4by3" id="{89F6F3CC-53E1-4CA4-BAC6-F7B147294364}" vid="{465A6503-2E39-4237-95C9-5138ED9B7F9F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61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Quarterly Sales – North America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Esquibel</dc:creator>
  <cp:lastModifiedBy>Sandy Howell</cp:lastModifiedBy>
  <cp:revision>9</cp:revision>
  <dcterms:created xsi:type="dcterms:W3CDTF">2016-05-22T18:16:08Z</dcterms:created>
  <dcterms:modified xsi:type="dcterms:W3CDTF">2016-06-07T21:31:28Z</dcterms:modified>
</cp:coreProperties>
</file>