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[AnimatedCharts-Transactions.xlsx]Africa!PivotTable2</c:name>
    <c:fmtId val="32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spPr>
          <a:solidFill>
            <a:schemeClr val="accent6">
              <a:lumMod val="75000"/>
            </a:schemeClr>
          </a:solidFill>
        </c:spPr>
        <c:marker>
          <c:symbol val="none"/>
        </c:marker>
      </c:pivotFmt>
      <c:pivotFmt>
        <c:idx val="10"/>
        <c:spPr>
          <a:solidFill>
            <a:schemeClr val="accent6">
              <a:lumMod val="75000"/>
            </a:schemeClr>
          </a:solidFill>
        </c:spPr>
        <c:marker>
          <c:symbol val="none"/>
        </c:marker>
      </c:pivotFmt>
      <c:pivotFmt>
        <c:idx val="11"/>
        <c:spPr>
          <a:solidFill>
            <a:schemeClr val="accent6">
              <a:lumMod val="75000"/>
            </a:schemeClr>
          </a:solidFill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Africa!$B$3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Africa!$A$4:$A$8</c:f>
              <c:strCache>
                <c:ptCount val="4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</c:strCache>
            </c:strRef>
          </c:cat>
          <c:val>
            <c:numRef>
              <c:f>Africa!$B$4:$B$8</c:f>
              <c:numCache>
                <c:formatCode>General</c:formatCode>
                <c:ptCount val="4"/>
                <c:pt idx="0">
                  <c:v>431339</c:v>
                </c:pt>
                <c:pt idx="1">
                  <c:v>523264</c:v>
                </c:pt>
                <c:pt idx="2">
                  <c:v>485838</c:v>
                </c:pt>
                <c:pt idx="3">
                  <c:v>330235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F8-4FBA-B1BC-F9019D697A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238976"/>
        <c:axId val="48242048"/>
      </c:barChart>
      <c:catAx>
        <c:axId val="48238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8242048"/>
        <c:crosses val="autoZero"/>
        <c:auto val="1"/>
        <c:lblAlgn val="ctr"/>
        <c:lblOffset val="100"/>
        <c:noMultiLvlLbl val="0"/>
      </c:catAx>
      <c:valAx>
        <c:axId val="48242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2389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5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0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2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5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4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9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2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5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Quarterly Sales – </a:t>
            </a:r>
            <a:r>
              <a:rPr lang="en-US" dirty="0" smtClean="0"/>
              <a:t>Africa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732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</p:bldLst>
  </p:timing>
</p:sld>
</file>

<file path=ppt/theme/theme1.xml><?xml version="1.0" encoding="utf-8"?>
<a:theme xmlns:a="http://schemas.openxmlformats.org/drawingml/2006/main" name="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4by3" id="{89F6F3CC-53E1-4CA4-BAC6-F7B147294364}" vid="{465A6503-2E39-4237-95C9-5138ED9B7F9F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61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Default Theme</vt:lpstr>
      <vt:lpstr>Quarterly Sales – Africa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Esquibel</dc:creator>
  <cp:lastModifiedBy>Melissa Esquibel</cp:lastModifiedBy>
  <cp:revision>8</cp:revision>
  <dcterms:created xsi:type="dcterms:W3CDTF">2016-05-22T18:16:08Z</dcterms:created>
  <dcterms:modified xsi:type="dcterms:W3CDTF">2016-05-22T20:15:35Z</dcterms:modified>
</cp:coreProperties>
</file>